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3" r:id="rId3"/>
    <p:sldId id="257" r:id="rId4"/>
    <p:sldId id="258" r:id="rId5"/>
    <p:sldId id="259" r:id="rId6"/>
    <p:sldId id="261" r:id="rId7"/>
    <p:sldId id="262" r:id="rId8"/>
    <p:sldId id="267" r:id="rId9"/>
    <p:sldId id="264" r:id="rId10"/>
    <p:sldId id="268" r:id="rId11"/>
    <p:sldId id="269" r:id="rId12"/>
    <p:sldId id="265" r:id="rId13"/>
    <p:sldId id="27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02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3" d="100"/>
          <a:sy n="53" d="100"/>
        </p:scale>
        <p:origin x="835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755780"/>
            <a:ext cx="6858000" cy="3200400"/>
          </a:xfrm>
        </p:spPr>
        <p:txBody>
          <a:bodyPr anchor="b">
            <a:normAutofit/>
          </a:bodyPr>
          <a:lstStyle>
            <a:lvl1pPr algn="l">
              <a:lnSpc>
                <a:spcPct val="75000"/>
              </a:lnSpc>
              <a:defRPr sz="80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3956180"/>
            <a:ext cx="6858000" cy="109728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155E2-97FA-4EED-A402-464ADB0FBCBE}" type="datetimeFigureOut">
              <a:rPr lang="en-US" smtClean="0"/>
              <a:t>12/14/2018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72718-AABA-45BC-9698-A7025397D3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796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155E2-97FA-4EED-A402-464ADB0FBCBE}" type="datetimeFigureOut">
              <a:rPr lang="en-US" smtClean="0"/>
              <a:t>12/14/2018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72718-AABA-45BC-9698-A7025397D3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189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342120" y="380999"/>
            <a:ext cx="2011680" cy="6096001"/>
          </a:xfrm>
        </p:spPr>
        <p:txBody>
          <a:bodyPr vert="eaVert"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81199" y="380999"/>
            <a:ext cx="7074859" cy="6096001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155E2-97FA-4EED-A402-464ADB0FBCBE}" type="datetimeFigureOut">
              <a:rPr lang="en-US" smtClean="0"/>
              <a:t>12/14/2018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72718-AABA-45BC-9698-A7025397D3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118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fld id="{A4C155E2-97FA-4EED-A402-464ADB0FBCBE}" type="datetimeFigureOut">
              <a:rPr lang="en-US" smtClean="0"/>
              <a:t>12/14/2018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fld id="{EDC72718-AABA-45BC-9698-A7025397D3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388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822960"/>
            <a:ext cx="8686800" cy="201168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2834640"/>
            <a:ext cx="8686800" cy="109728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8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95943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81200" y="1981200"/>
            <a:ext cx="4572000" cy="448056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81800" y="1981200"/>
            <a:ext cx="4572000" cy="448056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155E2-97FA-4EED-A402-464ADB0FBCBE}" type="datetimeFigureOut">
              <a:rPr lang="en-US" smtClean="0"/>
              <a:t>12/14/2018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72718-AABA-45BC-9698-A7025397D3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067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1200" y="1679448"/>
            <a:ext cx="4572000" cy="830487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81200" y="2509935"/>
            <a:ext cx="4572000" cy="396706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81800" y="1679448"/>
            <a:ext cx="4572000" cy="830487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81800" y="2509935"/>
            <a:ext cx="4572000" cy="396706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155E2-97FA-4EED-A402-464ADB0FBCBE}" type="datetimeFigureOut">
              <a:rPr lang="en-US" smtClean="0"/>
              <a:t>12/14/2018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72718-AABA-45BC-9698-A7025397D3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747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155E2-97FA-4EED-A402-464ADB0FBCBE}" type="datetimeFigureOut">
              <a:rPr lang="en-US" smtClean="0"/>
              <a:t>12/14/2018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72718-AABA-45BC-9698-A7025397D3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559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155E2-97FA-4EED-A402-464ADB0FBCBE}" type="datetimeFigureOut">
              <a:rPr lang="en-US" smtClean="0"/>
              <a:t>12/14/2018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72718-AABA-45BC-9698-A7025397D3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236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9420" y="408993"/>
            <a:ext cx="4800937" cy="1828800"/>
          </a:xfrm>
        </p:spPr>
        <p:txBody>
          <a:bodyPr anchor="b">
            <a:noAutofit/>
          </a:bodyPr>
          <a:lstStyle>
            <a:lvl1pPr>
              <a:defRPr sz="4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6491" y="381000"/>
            <a:ext cx="5489510" cy="5791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59420" y="2237793"/>
            <a:ext cx="4800937" cy="18288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155E2-97FA-4EED-A402-464ADB0FBCBE}" type="datetimeFigureOut">
              <a:rPr lang="en-US" smtClean="0"/>
              <a:t>12/14/2018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72718-AABA-45BC-9698-A7025397D3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359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6248" y="384048"/>
            <a:ext cx="4800600" cy="1828800"/>
          </a:xfrm>
        </p:spPr>
        <p:txBody>
          <a:bodyPr anchor="b">
            <a:no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0" y="0"/>
            <a:ext cx="6096000" cy="6858000"/>
          </a:xfrm>
          <a:ln>
            <a:noFill/>
          </a:ln>
        </p:spPr>
        <p:txBody>
          <a:bodyPr tIns="4572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56249" y="2240280"/>
            <a:ext cx="4799140" cy="18288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7859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81200" y="381000"/>
            <a:ext cx="9372600" cy="12954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1200" y="1987419"/>
            <a:ext cx="9372600" cy="4483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631790" y="5586761"/>
            <a:ext cx="280731" cy="883759"/>
          </a:xfrm>
          <a:prstGeom prst="rect">
            <a:avLst/>
          </a:prstGeom>
        </p:spPr>
        <p:txBody>
          <a:bodyPr vert="vert270" lIns="91440" tIns="45720" rIns="91440" bIns="45720" rtlCol="0" anchor="ctr"/>
          <a:lstStyle>
            <a:lvl1pPr algn="l">
              <a:defRPr sz="12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fld id="{A4C155E2-97FA-4EED-A402-464ADB0FBCBE}" type="datetimeFigureOut">
              <a:rPr lang="en-US" smtClean="0"/>
              <a:t>12/14/2018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631790" y="365125"/>
            <a:ext cx="280730" cy="5139936"/>
          </a:xfrm>
          <a:prstGeom prst="rect">
            <a:avLst/>
          </a:prstGeom>
        </p:spPr>
        <p:txBody>
          <a:bodyPr vert="vert270" lIns="91440" tIns="45720" rIns="91440" bIns="45720" rtlCol="0" anchor="ctr"/>
          <a:lstStyle>
            <a:lvl1pPr algn="ctr">
              <a:defRPr sz="12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3321" y="6268940"/>
            <a:ext cx="722377" cy="2015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fld id="{EDC72718-AABA-45BC-9698-A7025397D3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953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400" kern="1200" cap="all" baseline="0">
          <a:solidFill>
            <a:schemeClr val="accent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SzPct val="100000"/>
        <a:buFont typeface="Arial" pitchFamily="34" charset="0"/>
        <a:buChar char="▪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74320" algn="l" defTabSz="914400" rtl="0" eaLnBrk="1" latinLnBrk="0" hangingPunct="1">
        <a:lnSpc>
          <a:spcPct val="90000"/>
        </a:lnSpc>
        <a:spcBef>
          <a:spcPts val="1200"/>
        </a:spcBef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lnSpc>
          <a:spcPct val="90000"/>
        </a:lnSpc>
        <a:spcBef>
          <a:spcPts val="800"/>
        </a:spcBef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9164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87452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vantrong291/learning-management-system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vuetifyjs.com/en/" TargetMode="External"/><Relationship Id="rId7" Type="http://schemas.openxmlformats.org/officeDocument/2006/relationships/hyperlink" Target="https://www.mysql.com/" TargetMode="External"/><Relationship Id="rId2" Type="http://schemas.openxmlformats.org/officeDocument/2006/relationships/hyperlink" Target="https://vuejs.org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django-rest-framework.org/" TargetMode="External"/><Relationship Id="rId5" Type="http://schemas.openxmlformats.org/officeDocument/2006/relationships/hyperlink" Target="https://www.djangoproject.com/" TargetMode="External"/><Relationship Id="rId4" Type="http://schemas.openxmlformats.org/officeDocument/2006/relationships/hyperlink" Target="https://www.argonjs.io/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1132113"/>
            <a:ext cx="7271657" cy="1973943"/>
          </a:xfrm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US" sz="4400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Báo</a:t>
            </a:r>
            <a:r>
              <a:rPr lang="en-US" sz="4400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400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cáo</a:t>
            </a:r>
            <a:r>
              <a:rPr lang="en-US" sz="4400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br>
              <a:rPr lang="en-US" sz="4400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400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bài</a:t>
            </a:r>
            <a:r>
              <a:rPr lang="en-US" sz="4400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400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tập</a:t>
            </a:r>
            <a:r>
              <a:rPr lang="en-US" sz="4400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400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lớn</a:t>
            </a:r>
            <a:r>
              <a:rPr lang="en-US" sz="4400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400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WeB</a:t>
            </a:r>
            <a:r>
              <a:rPr lang="en-US" sz="4400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sz="4400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8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4807022"/>
            <a:ext cx="6858000" cy="1303491"/>
          </a:xfrm>
        </p:spPr>
        <p:txBody>
          <a:bodyPr>
            <a:normAutofit/>
          </a:bodyPr>
          <a:lstStyle/>
          <a:p>
            <a:r>
              <a:rPr lang="en-US" dirty="0" err="1" smtClean="0"/>
              <a:t>Giáo</a:t>
            </a:r>
            <a:r>
              <a:rPr lang="en-US" dirty="0" smtClean="0"/>
              <a:t> </a:t>
            </a:r>
            <a:r>
              <a:rPr lang="en-US" dirty="0" err="1" smtClean="0"/>
              <a:t>viên</a:t>
            </a:r>
            <a:r>
              <a:rPr lang="en-US" dirty="0" smtClean="0"/>
              <a:t> </a:t>
            </a:r>
            <a:r>
              <a:rPr lang="en-US" dirty="0" err="1" smtClean="0"/>
              <a:t>hướng</a:t>
            </a:r>
            <a:r>
              <a:rPr lang="en-US" dirty="0" smtClean="0"/>
              <a:t> </a:t>
            </a:r>
            <a:r>
              <a:rPr lang="en-US" dirty="0" err="1" smtClean="0"/>
              <a:t>dẫn</a:t>
            </a:r>
            <a:r>
              <a:rPr lang="en-US" dirty="0" smtClean="0"/>
              <a:t>: </a:t>
            </a:r>
            <a:r>
              <a:rPr lang="en-US" dirty="0" err="1" smtClean="0"/>
              <a:t>Hoàng</a:t>
            </a:r>
            <a:r>
              <a:rPr lang="en-US" dirty="0" smtClean="0"/>
              <a:t> </a:t>
            </a:r>
            <a:r>
              <a:rPr lang="en-US" dirty="0" err="1" smtClean="0"/>
              <a:t>Xuân</a:t>
            </a:r>
            <a:r>
              <a:rPr lang="en-US" dirty="0" smtClean="0"/>
              <a:t> </a:t>
            </a:r>
            <a:r>
              <a:rPr lang="en-US" dirty="0" err="1" smtClean="0"/>
              <a:t>Tùng</a:t>
            </a:r>
            <a:endParaRPr lang="en-US" dirty="0" smtClean="0"/>
          </a:p>
          <a:p>
            <a:r>
              <a:rPr lang="en-US" dirty="0" err="1" smtClean="0"/>
              <a:t>Nhóm</a:t>
            </a:r>
            <a:r>
              <a:rPr lang="en-US" dirty="0" smtClean="0"/>
              <a:t> 4: </a:t>
            </a:r>
            <a:r>
              <a:rPr lang="en-US" dirty="0" err="1" smtClean="0"/>
              <a:t>PiEdu</a:t>
            </a:r>
            <a:endParaRPr lang="en-US" dirty="0" smtClean="0"/>
          </a:p>
          <a:p>
            <a:r>
              <a:rPr lang="en-US" dirty="0" err="1" smtClean="0"/>
              <a:t>Lớp</a:t>
            </a:r>
            <a:r>
              <a:rPr lang="en-US" dirty="0" smtClean="0"/>
              <a:t>: INT3306 4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09600" y="261256"/>
            <a:ext cx="101309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tx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TRƯỜNG ĐẠI HỌC CÔNG NGHỆ - ĐẠI HỌC QUỐC GIA HÀ NỘI</a:t>
            </a:r>
            <a:endParaRPr lang="en-US" sz="2400" b="1" dirty="0">
              <a:solidFill>
                <a:schemeClr val="tx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72457" y="3106056"/>
            <a:ext cx="63427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Learning management system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4960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381000"/>
            <a:ext cx="9372600" cy="780143"/>
          </a:xfrm>
        </p:spPr>
        <p:txBody>
          <a:bodyPr/>
          <a:lstStyle/>
          <a:p>
            <a:r>
              <a:rPr lang="en-US" dirty="0" smtClean="0"/>
              <a:t>V. </a:t>
            </a:r>
            <a:r>
              <a:rPr lang="en-US" dirty="0" err="1" smtClean="0"/>
              <a:t>Một</a:t>
            </a:r>
            <a:r>
              <a:rPr lang="en-US" dirty="0" smtClean="0"/>
              <a:t> </a:t>
            </a:r>
            <a:r>
              <a:rPr lang="en-US" dirty="0" err="1" smtClean="0"/>
              <a:t>số</a:t>
            </a:r>
            <a:r>
              <a:rPr lang="en-US" dirty="0" smtClean="0"/>
              <a:t> </a:t>
            </a:r>
            <a:r>
              <a:rPr lang="en-US" dirty="0" err="1" smtClean="0"/>
              <a:t>hình</a:t>
            </a:r>
            <a:r>
              <a:rPr lang="en-US" dirty="0" smtClean="0"/>
              <a:t> </a:t>
            </a:r>
            <a:r>
              <a:rPr lang="en-US" dirty="0" err="1" smtClean="0"/>
              <a:t>ảnh</a:t>
            </a:r>
            <a:r>
              <a:rPr lang="en-US" dirty="0" smtClean="0"/>
              <a:t> demo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643086" y="6328229"/>
            <a:ext cx="4891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Màn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hình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hiển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thị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lớp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học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543" y="1161143"/>
            <a:ext cx="10058400" cy="4948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479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381000"/>
            <a:ext cx="9372600" cy="780143"/>
          </a:xfrm>
        </p:spPr>
        <p:txBody>
          <a:bodyPr/>
          <a:lstStyle/>
          <a:p>
            <a:r>
              <a:rPr lang="en-US" dirty="0" smtClean="0"/>
              <a:t>V. </a:t>
            </a:r>
            <a:r>
              <a:rPr lang="en-US" dirty="0" err="1" smtClean="0"/>
              <a:t>Một</a:t>
            </a:r>
            <a:r>
              <a:rPr lang="en-US" dirty="0" smtClean="0"/>
              <a:t> </a:t>
            </a:r>
            <a:r>
              <a:rPr lang="en-US" dirty="0" err="1" smtClean="0"/>
              <a:t>số</a:t>
            </a:r>
            <a:r>
              <a:rPr lang="en-US" dirty="0" smtClean="0"/>
              <a:t> </a:t>
            </a:r>
            <a:r>
              <a:rPr lang="en-US" dirty="0" err="1" smtClean="0"/>
              <a:t>hình</a:t>
            </a:r>
            <a:r>
              <a:rPr lang="en-US" dirty="0" smtClean="0"/>
              <a:t> </a:t>
            </a:r>
            <a:r>
              <a:rPr lang="en-US" dirty="0" err="1" smtClean="0"/>
              <a:t>ảnh</a:t>
            </a:r>
            <a:r>
              <a:rPr lang="en-US" dirty="0" smtClean="0"/>
              <a:t> demo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650343" y="5696857"/>
            <a:ext cx="4891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Màn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hình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danh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sách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sinh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viên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của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lớp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700" y="1438275"/>
            <a:ext cx="8610600" cy="3981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103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VI. </a:t>
            </a:r>
            <a:r>
              <a:rPr lang="en-US" dirty="0" err="1" smtClean="0"/>
              <a:t>Tổng</a:t>
            </a:r>
            <a:r>
              <a:rPr lang="en-US" dirty="0" smtClean="0"/>
              <a:t> </a:t>
            </a:r>
            <a:r>
              <a:rPr lang="en-US" dirty="0" err="1" smtClean="0"/>
              <a:t>kết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Những</a:t>
            </a:r>
            <a:r>
              <a:rPr lang="en-US" dirty="0" smtClean="0"/>
              <a:t> </a:t>
            </a:r>
            <a:r>
              <a:rPr lang="en-US" dirty="0" err="1" smtClean="0"/>
              <a:t>điểm</a:t>
            </a:r>
            <a:r>
              <a:rPr lang="en-US" dirty="0" smtClean="0"/>
              <a:t> </a:t>
            </a:r>
            <a:r>
              <a:rPr lang="en-US" dirty="0" err="1" smtClean="0"/>
              <a:t>đã</a:t>
            </a:r>
            <a:r>
              <a:rPr lang="en-US" dirty="0" smtClean="0"/>
              <a:t> </a:t>
            </a:r>
            <a:r>
              <a:rPr lang="en-US" dirty="0" err="1" smtClean="0"/>
              <a:t>đạt</a:t>
            </a:r>
            <a:r>
              <a:rPr lang="en-US" dirty="0" smtClean="0"/>
              <a:t> </a:t>
            </a:r>
            <a:r>
              <a:rPr lang="en-US" dirty="0" err="1" smtClean="0"/>
              <a:t>được</a:t>
            </a:r>
            <a:r>
              <a:rPr lang="en-US" dirty="0" smtClean="0"/>
              <a:t>:</a:t>
            </a:r>
          </a:p>
          <a:p>
            <a:pPr lvl="1"/>
            <a:r>
              <a:rPr lang="en-US" dirty="0" err="1" smtClean="0"/>
              <a:t>Giao</a:t>
            </a:r>
            <a:r>
              <a:rPr lang="en-US" dirty="0" smtClean="0"/>
              <a:t> </a:t>
            </a:r>
            <a:r>
              <a:rPr lang="en-US" dirty="0" err="1" smtClean="0"/>
              <a:t>diện</a:t>
            </a:r>
            <a:r>
              <a:rPr lang="en-US" dirty="0" smtClean="0"/>
              <a:t> </a:t>
            </a:r>
            <a:r>
              <a:rPr lang="en-US" dirty="0" err="1" smtClean="0"/>
              <a:t>khá</a:t>
            </a:r>
            <a:r>
              <a:rPr lang="en-US" dirty="0" smtClean="0"/>
              <a:t> </a:t>
            </a:r>
            <a:r>
              <a:rPr lang="en-US" dirty="0" err="1" smtClean="0"/>
              <a:t>thân</a:t>
            </a:r>
            <a:r>
              <a:rPr lang="en-US" dirty="0" smtClean="0"/>
              <a:t> </a:t>
            </a:r>
            <a:r>
              <a:rPr lang="en-US" dirty="0" err="1" smtClean="0"/>
              <a:t>thiện</a:t>
            </a:r>
            <a:endParaRPr lang="en-US" dirty="0" smtClean="0"/>
          </a:p>
          <a:p>
            <a:pPr lvl="1"/>
            <a:r>
              <a:rPr lang="en-US" dirty="0" err="1" smtClean="0"/>
              <a:t>Đã</a:t>
            </a:r>
            <a:r>
              <a:rPr lang="en-US" dirty="0" smtClean="0"/>
              <a:t> </a:t>
            </a:r>
            <a:r>
              <a:rPr lang="en-US" dirty="0" err="1" smtClean="0"/>
              <a:t>có</a:t>
            </a:r>
            <a:r>
              <a:rPr lang="en-US" dirty="0" smtClean="0"/>
              <a:t> </a:t>
            </a:r>
            <a:r>
              <a:rPr lang="en-US" dirty="0" err="1" smtClean="0"/>
              <a:t>khả</a:t>
            </a:r>
            <a:r>
              <a:rPr lang="en-US" dirty="0" smtClean="0"/>
              <a:t> </a:t>
            </a:r>
            <a:r>
              <a:rPr lang="en-US" dirty="0" err="1" smtClean="0"/>
              <a:t>năng</a:t>
            </a:r>
            <a:r>
              <a:rPr lang="en-US" dirty="0" smtClean="0"/>
              <a:t> </a:t>
            </a:r>
            <a:r>
              <a:rPr lang="en-US" dirty="0" err="1" smtClean="0"/>
              <a:t>tạo</a:t>
            </a:r>
            <a:r>
              <a:rPr lang="en-US" dirty="0" smtClean="0"/>
              <a:t> </a:t>
            </a:r>
            <a:r>
              <a:rPr lang="en-US" dirty="0" err="1" smtClean="0"/>
              <a:t>lớp</a:t>
            </a:r>
            <a:r>
              <a:rPr lang="en-US" dirty="0" smtClean="0"/>
              <a:t> </a:t>
            </a:r>
            <a:r>
              <a:rPr lang="en-US" dirty="0" err="1" smtClean="0"/>
              <a:t>học</a:t>
            </a:r>
            <a:r>
              <a:rPr lang="en-US" dirty="0" smtClean="0"/>
              <a:t> </a:t>
            </a:r>
            <a:r>
              <a:rPr lang="en-US" dirty="0" err="1" smtClean="0"/>
              <a:t>không</a:t>
            </a:r>
            <a:r>
              <a:rPr lang="en-US" dirty="0" smtClean="0"/>
              <a:t> </a:t>
            </a:r>
            <a:r>
              <a:rPr lang="en-US" dirty="0" err="1" smtClean="0"/>
              <a:t>bị</a:t>
            </a:r>
            <a:r>
              <a:rPr lang="en-US" dirty="0" smtClean="0"/>
              <a:t> </a:t>
            </a:r>
            <a:r>
              <a:rPr lang="en-US" dirty="0" err="1" smtClean="0"/>
              <a:t>trùng</a:t>
            </a:r>
            <a:r>
              <a:rPr lang="en-US" dirty="0" smtClean="0"/>
              <a:t> </a:t>
            </a:r>
            <a:r>
              <a:rPr lang="en-US" dirty="0" err="1" smtClean="0"/>
              <a:t>nhau</a:t>
            </a:r>
            <a:r>
              <a:rPr lang="en-US" dirty="0" smtClean="0"/>
              <a:t> </a:t>
            </a:r>
            <a:r>
              <a:rPr lang="en-US" dirty="0" err="1" smtClean="0"/>
              <a:t>về</a:t>
            </a:r>
            <a:r>
              <a:rPr lang="en-US" dirty="0" smtClean="0"/>
              <a:t> </a:t>
            </a:r>
            <a:r>
              <a:rPr lang="en-US" dirty="0" err="1" smtClean="0"/>
              <a:t>thời</a:t>
            </a:r>
            <a:r>
              <a:rPr lang="en-US" dirty="0" smtClean="0"/>
              <a:t> </a:t>
            </a:r>
            <a:r>
              <a:rPr lang="en-US" dirty="0" err="1" smtClean="0"/>
              <a:t>gian</a:t>
            </a:r>
            <a:r>
              <a:rPr lang="en-US" dirty="0" smtClean="0"/>
              <a:t> (</a:t>
            </a:r>
            <a:r>
              <a:rPr lang="en-US" dirty="0" err="1" smtClean="0"/>
              <a:t>xếp</a:t>
            </a:r>
            <a:r>
              <a:rPr lang="en-US" dirty="0" smtClean="0"/>
              <a:t> </a:t>
            </a:r>
            <a:r>
              <a:rPr lang="en-US" dirty="0" err="1" smtClean="0"/>
              <a:t>lịch</a:t>
            </a:r>
            <a:r>
              <a:rPr lang="en-US" dirty="0" smtClean="0"/>
              <a:t>)</a:t>
            </a:r>
          </a:p>
          <a:p>
            <a:pPr lvl="1"/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thông</a:t>
            </a:r>
            <a:r>
              <a:rPr lang="en-US" dirty="0" smtClean="0"/>
              <a:t> tin </a:t>
            </a:r>
            <a:r>
              <a:rPr lang="en-US" dirty="0" err="1" smtClean="0"/>
              <a:t>được</a:t>
            </a:r>
            <a:r>
              <a:rPr lang="en-US" dirty="0" smtClean="0"/>
              <a:t> </a:t>
            </a:r>
            <a:r>
              <a:rPr lang="en-US" dirty="0" err="1" smtClean="0"/>
              <a:t>lưu</a:t>
            </a:r>
            <a:r>
              <a:rPr lang="en-US" dirty="0" smtClean="0"/>
              <a:t> </a:t>
            </a:r>
            <a:r>
              <a:rPr lang="en-US" dirty="0" err="1" smtClean="0"/>
              <a:t>trữ</a:t>
            </a:r>
            <a:r>
              <a:rPr lang="en-US" dirty="0" smtClean="0"/>
              <a:t> </a:t>
            </a:r>
            <a:r>
              <a:rPr lang="en-US" dirty="0" err="1" smtClean="0"/>
              <a:t>khoa</a:t>
            </a:r>
            <a:r>
              <a:rPr lang="en-US" dirty="0" smtClean="0"/>
              <a:t> </a:t>
            </a:r>
            <a:r>
              <a:rPr lang="en-US" dirty="0" err="1" smtClean="0"/>
              <a:t>học</a:t>
            </a:r>
            <a:r>
              <a:rPr lang="en-US" dirty="0" smtClean="0"/>
              <a:t>, </a:t>
            </a:r>
            <a:r>
              <a:rPr lang="en-US" dirty="0" err="1" smtClean="0"/>
              <a:t>xử</a:t>
            </a:r>
            <a:r>
              <a:rPr lang="en-US" dirty="0" smtClean="0"/>
              <a:t> </a:t>
            </a:r>
            <a:r>
              <a:rPr lang="en-US" dirty="0" err="1" smtClean="0"/>
              <a:t>lý</a:t>
            </a:r>
            <a:r>
              <a:rPr lang="en-US" dirty="0" smtClean="0"/>
              <a:t> </a:t>
            </a:r>
            <a:r>
              <a:rPr lang="en-US" dirty="0" err="1" smtClean="0"/>
              <a:t>một</a:t>
            </a:r>
            <a:r>
              <a:rPr lang="en-US" dirty="0" smtClean="0"/>
              <a:t> </a:t>
            </a:r>
            <a:r>
              <a:rPr lang="en-US" dirty="0" err="1" smtClean="0"/>
              <a:t>cách</a:t>
            </a:r>
            <a:r>
              <a:rPr lang="en-US" dirty="0" smtClean="0"/>
              <a:t> </a:t>
            </a:r>
            <a:r>
              <a:rPr lang="en-US" dirty="0" err="1" smtClean="0"/>
              <a:t>chính</a:t>
            </a:r>
            <a:r>
              <a:rPr lang="en-US" dirty="0" smtClean="0"/>
              <a:t> </a:t>
            </a:r>
            <a:r>
              <a:rPr lang="en-US" dirty="0" err="1" smtClean="0"/>
              <a:t>xác</a:t>
            </a:r>
            <a:r>
              <a:rPr lang="en-US" dirty="0" smtClean="0"/>
              <a:t>, </a:t>
            </a:r>
            <a:r>
              <a:rPr lang="en-US" dirty="0" err="1" smtClean="0"/>
              <a:t>dễ</a:t>
            </a:r>
            <a:r>
              <a:rPr lang="en-US" dirty="0" smtClean="0"/>
              <a:t> </a:t>
            </a:r>
            <a:r>
              <a:rPr lang="en-US" dirty="0" err="1" smtClean="0"/>
              <a:t>dàng</a:t>
            </a:r>
            <a:endParaRPr lang="en-US" dirty="0" smtClean="0"/>
          </a:p>
          <a:p>
            <a:pPr lvl="1"/>
            <a:r>
              <a:rPr lang="en-US" dirty="0" err="1" smtClean="0"/>
              <a:t>Hỗ</a:t>
            </a:r>
            <a:r>
              <a:rPr lang="en-US" dirty="0" smtClean="0"/>
              <a:t> </a:t>
            </a:r>
            <a:r>
              <a:rPr lang="en-US" dirty="0" err="1" smtClean="0"/>
              <a:t>trợ</a:t>
            </a:r>
            <a:r>
              <a:rPr lang="en-US" dirty="0" smtClean="0"/>
              <a:t> </a:t>
            </a:r>
            <a:r>
              <a:rPr lang="en-US" dirty="0" err="1" smtClean="0"/>
              <a:t>việc</a:t>
            </a:r>
            <a:r>
              <a:rPr lang="en-US" dirty="0" smtClean="0"/>
              <a:t> </a:t>
            </a:r>
            <a:r>
              <a:rPr lang="en-US" dirty="0" err="1" smtClean="0"/>
              <a:t>tìm</a:t>
            </a:r>
            <a:r>
              <a:rPr lang="en-US" dirty="0" smtClean="0"/>
              <a:t> </a:t>
            </a:r>
            <a:r>
              <a:rPr lang="en-US" dirty="0" err="1" smtClean="0"/>
              <a:t>kiếm</a:t>
            </a:r>
            <a:r>
              <a:rPr lang="en-US" dirty="0" smtClean="0"/>
              <a:t>, </a:t>
            </a:r>
            <a:r>
              <a:rPr lang="en-US" dirty="0" err="1" smtClean="0"/>
              <a:t>xếp</a:t>
            </a:r>
            <a:r>
              <a:rPr lang="en-US" dirty="0" smtClean="0"/>
              <a:t> </a:t>
            </a:r>
            <a:r>
              <a:rPr lang="en-US" dirty="0" err="1" smtClean="0"/>
              <a:t>lớp</a:t>
            </a:r>
            <a:r>
              <a:rPr lang="en-US" dirty="0" smtClean="0"/>
              <a:t>, </a:t>
            </a:r>
            <a:r>
              <a:rPr lang="en-US" dirty="0" err="1" smtClean="0"/>
              <a:t>quản</a:t>
            </a:r>
            <a:r>
              <a:rPr lang="en-US" dirty="0" smtClean="0"/>
              <a:t> </a:t>
            </a:r>
            <a:r>
              <a:rPr lang="en-US" dirty="0" err="1" smtClean="0"/>
              <a:t>lý</a:t>
            </a:r>
            <a:r>
              <a:rPr lang="en-US" dirty="0" smtClean="0"/>
              <a:t> </a:t>
            </a:r>
            <a:r>
              <a:rPr lang="en-US" dirty="0" err="1" smtClean="0"/>
              <a:t>sinh</a:t>
            </a:r>
            <a:r>
              <a:rPr lang="en-US" dirty="0" smtClean="0"/>
              <a:t> </a:t>
            </a:r>
            <a:r>
              <a:rPr lang="en-US" dirty="0" err="1" smtClean="0"/>
              <a:t>viên</a:t>
            </a:r>
            <a:r>
              <a:rPr lang="en-US" dirty="0" smtClean="0"/>
              <a:t> </a:t>
            </a:r>
            <a:r>
              <a:rPr lang="en-US" dirty="0" err="1" smtClean="0"/>
              <a:t>và</a:t>
            </a:r>
            <a:r>
              <a:rPr lang="en-US" dirty="0" smtClean="0"/>
              <a:t> </a:t>
            </a:r>
            <a:r>
              <a:rPr lang="en-US" dirty="0" err="1" smtClean="0"/>
              <a:t>tài</a:t>
            </a:r>
            <a:r>
              <a:rPr lang="en-US" dirty="0" smtClean="0"/>
              <a:t> </a:t>
            </a:r>
            <a:r>
              <a:rPr lang="en-US" dirty="0" err="1" smtClean="0"/>
              <a:t>liệu</a:t>
            </a:r>
            <a:endParaRPr lang="en-US" dirty="0" smtClean="0"/>
          </a:p>
          <a:p>
            <a:pPr lvl="1"/>
            <a:r>
              <a:rPr lang="en-US" dirty="0" err="1" smtClean="0"/>
              <a:t>Hỗ</a:t>
            </a:r>
            <a:r>
              <a:rPr lang="en-US" dirty="0" smtClean="0"/>
              <a:t> </a:t>
            </a:r>
            <a:r>
              <a:rPr lang="en-US" dirty="0" err="1" smtClean="0"/>
              <a:t>trợ</a:t>
            </a:r>
            <a:r>
              <a:rPr lang="en-US" dirty="0" smtClean="0"/>
              <a:t> </a:t>
            </a:r>
            <a:r>
              <a:rPr lang="en-US" dirty="0" err="1" smtClean="0"/>
              <a:t>được</a:t>
            </a:r>
            <a:r>
              <a:rPr lang="en-US" dirty="0" smtClean="0"/>
              <a:t> </a:t>
            </a:r>
            <a:r>
              <a:rPr lang="en-US" dirty="0" err="1" smtClean="0"/>
              <a:t>việc</a:t>
            </a:r>
            <a:r>
              <a:rPr lang="en-US" dirty="0" smtClean="0"/>
              <a:t> </a:t>
            </a:r>
            <a:r>
              <a:rPr lang="en-US" dirty="0" err="1" smtClean="0"/>
              <a:t>tham</a:t>
            </a:r>
            <a:r>
              <a:rPr lang="en-US" dirty="0" smtClean="0"/>
              <a:t> </a:t>
            </a:r>
            <a:r>
              <a:rPr lang="en-US" dirty="0" err="1" smtClean="0"/>
              <a:t>gia</a:t>
            </a:r>
            <a:r>
              <a:rPr lang="en-US" dirty="0" smtClean="0"/>
              <a:t>, </a:t>
            </a:r>
            <a:r>
              <a:rPr lang="en-US" dirty="0" err="1" smtClean="0"/>
              <a:t>tải</a:t>
            </a:r>
            <a:r>
              <a:rPr lang="en-US" dirty="0" smtClean="0"/>
              <a:t> </a:t>
            </a:r>
            <a:r>
              <a:rPr lang="en-US" dirty="0" err="1" smtClean="0"/>
              <a:t>tài</a:t>
            </a:r>
            <a:r>
              <a:rPr lang="en-US" dirty="0" smtClean="0"/>
              <a:t> </a:t>
            </a:r>
            <a:r>
              <a:rPr lang="en-US" dirty="0" err="1" smtClean="0"/>
              <a:t>liệu</a:t>
            </a:r>
            <a:r>
              <a:rPr lang="en-US" dirty="0"/>
              <a:t> </a:t>
            </a:r>
            <a:r>
              <a:rPr lang="en-US" dirty="0" err="1" smtClean="0"/>
              <a:t>được</a:t>
            </a:r>
            <a:r>
              <a:rPr lang="en-US" dirty="0" smtClean="0"/>
              <a:t> </a:t>
            </a:r>
            <a:r>
              <a:rPr lang="en-US" dirty="0" err="1" smtClean="0"/>
              <a:t>dễ</a:t>
            </a:r>
            <a:r>
              <a:rPr lang="en-US" dirty="0" smtClean="0"/>
              <a:t> </a:t>
            </a:r>
            <a:r>
              <a:rPr lang="en-US" dirty="0" err="1" smtClean="0"/>
              <a:t>dàng</a:t>
            </a:r>
            <a:endParaRPr lang="en-US" dirty="0" smtClean="0"/>
          </a:p>
          <a:p>
            <a:pPr marL="411480" lvl="1" indent="0"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5665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VI. </a:t>
            </a:r>
            <a:r>
              <a:rPr lang="en-US" dirty="0" err="1" smtClean="0"/>
              <a:t>Tổng</a:t>
            </a:r>
            <a:r>
              <a:rPr lang="en-US" dirty="0" smtClean="0"/>
              <a:t> </a:t>
            </a:r>
            <a:r>
              <a:rPr lang="en-US" dirty="0" err="1" smtClean="0"/>
              <a:t>kết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Hướng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phát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triển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trong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tương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lai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lvl="1"/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Thêm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tính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năng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forum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giúp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cho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việc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trao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đổi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giữa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giảng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viên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sinh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viên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được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tốt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hơn</a:t>
            </a: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Thêm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tính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năng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gợi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ý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lớp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học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khi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tham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gia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một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lớp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học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khác</a:t>
            </a: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Kiểm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soát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tốt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hơn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việc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tạo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lớp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mới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cũng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như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xếp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lịch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từ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đó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có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thể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tạo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ra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tính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năng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gợi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ý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lịch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rảnh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khi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tạo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lớp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mới</a:t>
            </a: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en-US" dirty="0" smtClean="0"/>
          </a:p>
          <a:p>
            <a:pPr marL="411480" lvl="1" indent="0"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275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Thông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tin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cơ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bản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của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ứng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dụng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Tên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PiEdu</a:t>
            </a: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Phiên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bản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: 1.0.0</a:t>
            </a:r>
          </a:p>
          <a:p>
            <a:r>
              <a:rPr lang="en-US" dirty="0" err="1" smtClean="0"/>
              <a:t>Trang</a:t>
            </a:r>
            <a:r>
              <a:rPr lang="en-US" dirty="0" smtClean="0"/>
              <a:t> </a:t>
            </a:r>
            <a:r>
              <a:rPr lang="en-US" dirty="0" err="1" smtClean="0"/>
              <a:t>chủ</a:t>
            </a:r>
            <a:r>
              <a:rPr lang="en-US" dirty="0" smtClean="0"/>
              <a:t>:</a:t>
            </a:r>
          </a:p>
          <a:p>
            <a:r>
              <a:rPr lang="en-US" dirty="0" err="1" smtClean="0"/>
              <a:t>Github</a:t>
            </a:r>
            <a:r>
              <a:rPr lang="en-US" dirty="0" smtClean="0"/>
              <a:t>:  </a:t>
            </a:r>
            <a:r>
              <a:rPr lang="en-US" dirty="0" smtClean="0">
                <a:hlinkClick r:id="rId2"/>
              </a:rPr>
              <a:t>https://github.com/vantrong291/learning-management-system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3306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Nội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dung 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Đặt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vấn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đề</a:t>
            </a: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Vai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trò</a:t>
            </a: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Chức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năng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của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ứng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dụng</a:t>
            </a: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công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nghệ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được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sử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dụng</a:t>
            </a: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Một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số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hình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ảnh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demo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Tổng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kết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5915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I.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Đặt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vấn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đề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Trường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đại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học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có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rất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đông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sinh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viên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mỗi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kì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học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có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nhiều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môn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mỗi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môn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lại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có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lớp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học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phần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khác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nhau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-&gt;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gây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nhầm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lẫn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Giảng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viên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gặp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khó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khăn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trong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việc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gửi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tại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liệu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, slide do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một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lớp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gồm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học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sinh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từ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nhiều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lớp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nhiều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khóa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khác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nhau</a:t>
            </a: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Sinh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viên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gặp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khó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khăn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trong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việc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tìm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nhóm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lớp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tìm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tài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liệu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→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Cần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một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không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gian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trao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đổi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học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tập</a:t>
            </a: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69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II.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Vai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trò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Là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một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cầu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nối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giữa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giảng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viên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sinh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viên</a:t>
            </a: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Hỗ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trợ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giảng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viên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người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học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trong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việc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tìm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kiếm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tài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liệu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trao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đổi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nắm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bắt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thông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tin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5042" y="1987419"/>
            <a:ext cx="4484915" cy="2503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11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381000"/>
            <a:ext cx="9372600" cy="838200"/>
          </a:xfrm>
        </p:spPr>
        <p:txBody>
          <a:bodyPr/>
          <a:lstStyle/>
          <a:p>
            <a:r>
              <a:rPr lang="en-US" dirty="0" smtClean="0"/>
              <a:t>III. </a:t>
            </a:r>
            <a:r>
              <a:rPr lang="en-US" dirty="0" err="1" smtClean="0"/>
              <a:t>Chức</a:t>
            </a:r>
            <a:r>
              <a:rPr lang="en-US" dirty="0" smtClean="0"/>
              <a:t> </a:t>
            </a:r>
            <a:r>
              <a:rPr lang="en-US" dirty="0" err="1" smtClean="0"/>
              <a:t>năng</a:t>
            </a:r>
            <a:r>
              <a:rPr lang="en-US" dirty="0" smtClean="0"/>
              <a:t> </a:t>
            </a:r>
            <a:r>
              <a:rPr lang="en-US" dirty="0" err="1" smtClean="0"/>
              <a:t>của</a:t>
            </a:r>
            <a:r>
              <a:rPr lang="en-US" dirty="0" smtClean="0"/>
              <a:t> </a:t>
            </a:r>
            <a:r>
              <a:rPr lang="en-US" dirty="0" err="1" smtClean="0"/>
              <a:t>ứng</a:t>
            </a:r>
            <a:r>
              <a:rPr lang="en-US" dirty="0" smtClean="0"/>
              <a:t> </a:t>
            </a:r>
            <a:r>
              <a:rPr lang="en-US" dirty="0" err="1" smtClean="0"/>
              <a:t>dụng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429" y="1219199"/>
            <a:ext cx="9593941" cy="5498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511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IV.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công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nghệ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được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sử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dụng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Frontend:</a:t>
            </a:r>
          </a:p>
          <a:p>
            <a:pPr lvl="1"/>
            <a:r>
              <a:rPr lang="en-US" dirty="0" err="1" smtClean="0"/>
              <a:t>VueJS</a:t>
            </a:r>
            <a:r>
              <a:rPr lang="en-US" dirty="0" smtClean="0"/>
              <a:t>: Framework </a:t>
            </a:r>
            <a:r>
              <a:rPr lang="en-US" dirty="0" err="1" smtClean="0"/>
              <a:t>hỗ</a:t>
            </a:r>
            <a:r>
              <a:rPr lang="en-US" dirty="0" smtClean="0"/>
              <a:t> </a:t>
            </a:r>
            <a:r>
              <a:rPr lang="en-US" dirty="0" err="1" smtClean="0"/>
              <a:t>trợ</a:t>
            </a:r>
            <a:r>
              <a:rPr lang="en-US" dirty="0" smtClean="0"/>
              <a:t> frontend (</a:t>
            </a:r>
            <a:r>
              <a:rPr lang="en-US" dirty="0" smtClean="0">
                <a:hlinkClick r:id="rId2"/>
              </a:rPr>
              <a:t>https://vuejs.org/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Theme: </a:t>
            </a:r>
          </a:p>
          <a:p>
            <a:pPr lvl="2"/>
            <a:r>
              <a:rPr lang="en-US" dirty="0" err="1" smtClean="0"/>
              <a:t>Vuetify</a:t>
            </a:r>
            <a:r>
              <a:rPr lang="en-US" dirty="0" smtClean="0"/>
              <a:t>: (</a:t>
            </a:r>
            <a:r>
              <a:rPr lang="en-US" dirty="0" smtClean="0">
                <a:hlinkClick r:id="rId3"/>
              </a:rPr>
              <a:t>https://vuetifyjs.com/en/</a:t>
            </a:r>
            <a:r>
              <a:rPr lang="en-US" dirty="0" smtClean="0"/>
              <a:t>)</a:t>
            </a:r>
          </a:p>
          <a:p>
            <a:pPr lvl="2"/>
            <a:r>
              <a:rPr lang="en-US" dirty="0" err="1" smtClean="0"/>
              <a:t>ArgonJS</a:t>
            </a:r>
            <a:r>
              <a:rPr lang="en-US" dirty="0" smtClean="0"/>
              <a:t>: (</a:t>
            </a:r>
            <a:r>
              <a:rPr lang="en-US" dirty="0" smtClean="0">
                <a:hlinkClick r:id="rId4"/>
              </a:rPr>
              <a:t>https://www.argonjs.io/</a:t>
            </a:r>
            <a:r>
              <a:rPr lang="en-US" dirty="0" smtClean="0"/>
              <a:t>) </a:t>
            </a:r>
          </a:p>
          <a:p>
            <a:pPr marL="777240" lvl="2" indent="0">
              <a:buNone/>
            </a:pPr>
            <a:endParaRPr lang="en-US" dirty="0" smtClean="0"/>
          </a:p>
          <a:p>
            <a:r>
              <a:rPr lang="en-US" dirty="0" smtClean="0"/>
              <a:t>Backend: </a:t>
            </a:r>
          </a:p>
          <a:p>
            <a:pPr lvl="1"/>
            <a:r>
              <a:rPr lang="en-US" dirty="0" smtClean="0"/>
              <a:t>Django: </a:t>
            </a:r>
            <a:r>
              <a:rPr lang="en-US" dirty="0" err="1" smtClean="0"/>
              <a:t>một</a:t>
            </a:r>
            <a:r>
              <a:rPr lang="en-US" dirty="0" smtClean="0"/>
              <a:t> web framework </a:t>
            </a:r>
            <a:r>
              <a:rPr lang="en-US" dirty="0" err="1" smtClean="0"/>
              <a:t>hỗ</a:t>
            </a:r>
            <a:r>
              <a:rPr lang="en-US" dirty="0" smtClean="0"/>
              <a:t> </a:t>
            </a:r>
            <a:r>
              <a:rPr lang="en-US" dirty="0" err="1" smtClean="0"/>
              <a:t>trợ</a:t>
            </a:r>
            <a:r>
              <a:rPr lang="en-US" dirty="0" smtClean="0"/>
              <a:t> </a:t>
            </a:r>
            <a:r>
              <a:rPr lang="en-US" dirty="0" err="1" smtClean="0"/>
              <a:t>đầy</a:t>
            </a:r>
            <a:r>
              <a:rPr lang="en-US" dirty="0" smtClean="0"/>
              <a:t> </a:t>
            </a:r>
            <a:r>
              <a:rPr lang="en-US" dirty="0" err="1" smtClean="0"/>
              <a:t>đủ</a:t>
            </a:r>
            <a:r>
              <a:rPr lang="en-US" dirty="0" smtClean="0"/>
              <a:t> </a:t>
            </a:r>
            <a:r>
              <a:rPr lang="en-US" dirty="0" err="1" smtClean="0"/>
              <a:t>cho</a:t>
            </a:r>
            <a:r>
              <a:rPr lang="en-US" dirty="0" smtClean="0"/>
              <a:t> web-developer (</a:t>
            </a:r>
            <a:r>
              <a:rPr lang="en-US" dirty="0" smtClean="0">
                <a:hlinkClick r:id="rId5"/>
              </a:rPr>
              <a:t>https</a:t>
            </a:r>
            <a:r>
              <a:rPr lang="en-US" dirty="0">
                <a:hlinkClick r:id="rId5"/>
              </a:rPr>
              <a:t>://www.djangoproject.com</a:t>
            </a:r>
            <a:r>
              <a:rPr lang="en-US" dirty="0" smtClean="0">
                <a:hlinkClick r:id="rId5"/>
              </a:rPr>
              <a:t>/</a:t>
            </a:r>
            <a:r>
              <a:rPr lang="en-US" dirty="0" smtClean="0"/>
              <a:t>) </a:t>
            </a:r>
          </a:p>
          <a:p>
            <a:pPr lvl="2"/>
            <a:r>
              <a:rPr lang="en-US" dirty="0" err="1" smtClean="0"/>
              <a:t>DjangoREST</a:t>
            </a:r>
            <a:r>
              <a:rPr lang="en-US" dirty="0" smtClean="0"/>
              <a:t> Framework: (</a:t>
            </a:r>
            <a:r>
              <a:rPr lang="en-US" dirty="0" smtClean="0">
                <a:hlinkClick r:id="rId6"/>
              </a:rPr>
              <a:t>https://www.django-rest-framework.org/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MySQL database: (</a:t>
            </a:r>
            <a:r>
              <a:rPr lang="en-US" dirty="0" smtClean="0">
                <a:hlinkClick r:id="rId7"/>
              </a:rPr>
              <a:t>https://www.mysql.com/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0506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381000"/>
            <a:ext cx="9372600" cy="780143"/>
          </a:xfrm>
        </p:spPr>
        <p:txBody>
          <a:bodyPr/>
          <a:lstStyle/>
          <a:p>
            <a:r>
              <a:rPr lang="en-US" dirty="0" smtClean="0"/>
              <a:t>V. </a:t>
            </a:r>
            <a:r>
              <a:rPr lang="en-US" dirty="0" err="1" smtClean="0"/>
              <a:t>Một</a:t>
            </a:r>
            <a:r>
              <a:rPr lang="en-US" dirty="0" smtClean="0"/>
              <a:t> </a:t>
            </a:r>
            <a:r>
              <a:rPr lang="en-US" dirty="0" err="1" smtClean="0"/>
              <a:t>số</a:t>
            </a:r>
            <a:r>
              <a:rPr lang="en-US" dirty="0" smtClean="0"/>
              <a:t> </a:t>
            </a:r>
            <a:r>
              <a:rPr lang="en-US" dirty="0" err="1" smtClean="0"/>
              <a:t>hình</a:t>
            </a:r>
            <a:r>
              <a:rPr lang="en-US" dirty="0" smtClean="0"/>
              <a:t> </a:t>
            </a:r>
            <a:r>
              <a:rPr lang="en-US" dirty="0" err="1" smtClean="0"/>
              <a:t>ảnh</a:t>
            </a:r>
            <a:r>
              <a:rPr lang="en-US" dirty="0" smtClean="0"/>
              <a:t> demo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643086" y="6328229"/>
            <a:ext cx="4891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Màn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hình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đăng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nhập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543" y="1161143"/>
            <a:ext cx="10058400" cy="4978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038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381000"/>
            <a:ext cx="9372600" cy="780143"/>
          </a:xfrm>
        </p:spPr>
        <p:txBody>
          <a:bodyPr/>
          <a:lstStyle/>
          <a:p>
            <a:r>
              <a:rPr lang="en-US" dirty="0" smtClean="0"/>
              <a:t>V. </a:t>
            </a:r>
            <a:r>
              <a:rPr lang="en-US" dirty="0" err="1" smtClean="0"/>
              <a:t>Một</a:t>
            </a:r>
            <a:r>
              <a:rPr lang="en-US" dirty="0" smtClean="0"/>
              <a:t> </a:t>
            </a:r>
            <a:r>
              <a:rPr lang="en-US" dirty="0" err="1" smtClean="0"/>
              <a:t>số</a:t>
            </a:r>
            <a:r>
              <a:rPr lang="en-US" dirty="0" smtClean="0"/>
              <a:t> </a:t>
            </a:r>
            <a:r>
              <a:rPr lang="en-US" dirty="0" err="1" smtClean="0"/>
              <a:t>hình</a:t>
            </a:r>
            <a:r>
              <a:rPr lang="en-US" dirty="0" smtClean="0"/>
              <a:t> </a:t>
            </a:r>
            <a:r>
              <a:rPr lang="en-US" dirty="0" err="1" smtClean="0"/>
              <a:t>ảnh</a:t>
            </a:r>
            <a:r>
              <a:rPr lang="en-US" dirty="0" smtClean="0"/>
              <a:t> demo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1161143"/>
            <a:ext cx="10058400" cy="499063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643086" y="6328229"/>
            <a:ext cx="4891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Trang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chủ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sau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khi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đăng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nhập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591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Wireframe Building 16x9">
  <a:themeElements>
    <a:clrScheme name="WireframeBuilding">
      <a:dk1>
        <a:srgbClr val="40404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wireframe building presentation (widescreen).potx" id="{58CE74E2-616B-447D-963B-87527DA5909A}" vid="{49D84436-E293-416F-BC4D-7976A1E115A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TF03031027</Template>
  <TotalTime>172</TotalTime>
  <Words>483</Words>
  <Application>Microsoft Office PowerPoint</Application>
  <PresentationFormat>Widescreen</PresentationFormat>
  <Paragraphs>65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Wireframe Building 16x9</vt:lpstr>
      <vt:lpstr>Báo cáo  bài tập lớn WeB </vt:lpstr>
      <vt:lpstr>Thông tin cơ bản của ứng dụng</vt:lpstr>
      <vt:lpstr>Nội dung </vt:lpstr>
      <vt:lpstr>I. Đặt vấn đề</vt:lpstr>
      <vt:lpstr>II. Vai trò</vt:lpstr>
      <vt:lpstr>III. Chức năng của ứng dụng</vt:lpstr>
      <vt:lpstr>IV. Các công nghệ được sử dụng</vt:lpstr>
      <vt:lpstr>V. Một số hình ảnh demo</vt:lpstr>
      <vt:lpstr>V. Một số hình ảnh demo</vt:lpstr>
      <vt:lpstr>V. Một số hình ảnh demo</vt:lpstr>
      <vt:lpstr>V. Một số hình ảnh demo</vt:lpstr>
      <vt:lpstr>VI. Tổng kết</vt:lpstr>
      <vt:lpstr>VI. Tổng kết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Tuân Trần</dc:creator>
  <cp:lastModifiedBy>Tuân Trần</cp:lastModifiedBy>
  <cp:revision>14</cp:revision>
  <dcterms:created xsi:type="dcterms:W3CDTF">2018-12-14T07:01:10Z</dcterms:created>
  <dcterms:modified xsi:type="dcterms:W3CDTF">2018-12-14T09:53:10Z</dcterms:modified>
</cp:coreProperties>
</file>

<file path=docProps/thumbnail.jpeg>
</file>